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4" d="100"/>
          <a:sy n="54" d="100"/>
        </p:scale>
        <p:origin x="1668"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1930's Built Semi Detached House Enjoying A Sought After Village Setting With Attractive Gardens, Driveway Parking And Good Size Garage</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Lounge With Square Bay Window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Dining Room • Kitchen/Breakfast Room • Cloakroom/WC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Three Bedrooms • Bathroom/WC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 uPVC Double Glazed Windows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No Onward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£385,000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err="1">
                <a:solidFill>
                  <a:srgbClr val="FFFFFF"/>
                </a:solidFill>
                <a:effectLst/>
                <a:latin typeface="HelveticaNeueLT-Medium"/>
                <a:ea typeface="Times New Roman" panose="02020603050405020304" pitchFamily="18" charset="0"/>
              </a:rPr>
              <a:t>Penlee</a:t>
            </a:r>
            <a:r>
              <a:rPr lang="en-GB" sz="1800" dirty="0">
                <a:solidFill>
                  <a:srgbClr val="FFFFFF"/>
                </a:solidFill>
                <a:effectLst/>
                <a:latin typeface="HelveticaNeueLT-Medium"/>
                <a:ea typeface="Times New Roman" panose="02020603050405020304" pitchFamily="18" charset="0"/>
              </a:rPr>
              <a:t>, Middletown Street, East B</a:t>
            </a:r>
            <a:r>
              <a:rPr lang="en-GB" dirty="0">
                <a:solidFill>
                  <a:srgbClr val="FFFFFF"/>
                </a:solidFill>
                <a:latin typeface="HelveticaNeueLT-Medium"/>
                <a:ea typeface="Times New Roman" panose="02020603050405020304" pitchFamily="18" charset="0"/>
              </a:rPr>
              <a:t>udleigh, EX9 7EQ</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38" name="Picture 14">
            <a:extLst>
              <a:ext uri="{FF2B5EF4-FFF2-40B4-BE49-F238E27FC236}">
                <a16:creationId xmlns:a16="http://schemas.microsoft.com/office/drawing/2014/main" id="{4549EDF3-B9C2-41E3-B9E8-62A99E066B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4062" y="5472977"/>
            <a:ext cx="3178692" cy="221497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7245BE88-E185-E776-F929-6B98CB98EB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6423" y="7732541"/>
            <a:ext cx="2495368" cy="18482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13EBDA29-D896-0697-1A12-9F996963D87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23341" y="2587607"/>
            <a:ext cx="6354831" cy="44749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E5306037-1CF5-CCD7-3DAD-44E6FE16CE8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231" y="532420"/>
            <a:ext cx="3150629" cy="24714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BD8C8561-10FC-B46D-0412-15E616C8469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57520" y="532420"/>
            <a:ext cx="3187168" cy="247144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22809BB4-37A9-9DDC-47ED-BE63EBFA31D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9231" y="3123619"/>
            <a:ext cx="3150629" cy="21798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EBB3A5F8-D2C3-EF1D-6477-E630754C530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3717" y="3127514"/>
            <a:ext cx="3200971" cy="21759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1ACE27DE-7593-C67D-D2B2-8AE94CFA8E7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9231" y="5432950"/>
            <a:ext cx="3150629" cy="2254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0018127"/>
          </a:xfrm>
          <a:prstGeom prst="rect">
            <a:avLst/>
          </a:prstGeom>
          <a:noFill/>
        </p:spPr>
        <p:txBody>
          <a:bodyPr wrap="square" rtlCol="0">
            <a:spAutoFit/>
          </a:bodyPr>
          <a:lstStyle/>
          <a:p>
            <a:pPr algn="ctr"/>
            <a:r>
              <a:rPr lang="en-GB" sz="1400" b="1" dirty="0" err="1">
                <a:solidFill>
                  <a:srgbClr val="333333"/>
                </a:solidFill>
                <a:effectLst/>
                <a:latin typeface="Helvetica" panose="020B0604020202020204" pitchFamily="34" charset="0"/>
                <a:ea typeface="Times New Roman" panose="02020603050405020304" pitchFamily="18" charset="0"/>
                <a:cs typeface="Helvetica-Bold"/>
              </a:rPr>
              <a:t>Penlee</a:t>
            </a:r>
            <a:r>
              <a:rPr lang="en-GB" sz="1400" b="1" dirty="0">
                <a:solidFill>
                  <a:srgbClr val="333333"/>
                </a:solidFill>
                <a:effectLst/>
                <a:latin typeface="Helvetica" panose="020B0604020202020204" pitchFamily="34" charset="0"/>
                <a:ea typeface="Times New Roman" panose="02020603050405020304" pitchFamily="18" charset="0"/>
                <a:cs typeface="Helvetica-Bold"/>
              </a:rPr>
              <a:t>, Middletown Street, East Budleigh, EX9 7EQ</a:t>
            </a:r>
          </a:p>
          <a:p>
            <a:pPr algn="ct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r>
              <a:rPr lang="en-GB" sz="1200" dirty="0" err="1">
                <a:latin typeface="Helvetica" panose="020B0604020202020204" pitchFamily="34" charset="0"/>
                <a:cs typeface="Helvetica" panose="020B0604020202020204" pitchFamily="34" charset="0"/>
              </a:rPr>
              <a:t>Penlee</a:t>
            </a:r>
            <a:r>
              <a:rPr lang="en-GB" sz="1200" dirty="0">
                <a:latin typeface="Helvetica" panose="020B0604020202020204" pitchFamily="34" charset="0"/>
                <a:cs typeface="Helvetica" panose="020B0604020202020204" pitchFamily="34" charset="0"/>
              </a:rPr>
              <a:t> is situated in the East Devon village of East Budleigh (the birth place of Sir Walter Raleigh) and a short distance inland from the popular coastal town of Budleigh Salterton. East Budleigh was once a market town and thriving port when the River Otter was navigable, but today it is regarded as a special place to live, with its attractive village centre. East Budleigh is conveniently positioned for ease of access to Junction 30 of the M5 being approximately 8 miles away and also has a community shop and pub close by. There is also hourly bus services available to Exmouth, Sidmouth &amp; Budleigh Salterton, there is also a day service available to Exeter and back. Budleigh Salterton possesses a good range of local convenience and specialist shops, numerous pubs and restaurants, an excellent range of recreational facilities, including East Devon Golf Club.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a:t>
            </a:r>
            <a:br>
              <a:rPr lang="en-GB" sz="1200" dirty="0">
                <a:latin typeface="Helvetica" panose="020B0604020202020204" pitchFamily="34" charset="0"/>
                <a:cs typeface="Helvetica" panose="020B0604020202020204" pitchFamily="34" charset="0"/>
              </a:rPr>
            </a:br>
            <a:r>
              <a:rPr lang="en-GB" sz="1200" dirty="0">
                <a:latin typeface="Helvetica" panose="020B0604020202020204" pitchFamily="34" charset="0"/>
                <a:cs typeface="Helvetica" panose="020B0604020202020204" pitchFamily="34" charset="0"/>
              </a:rPr>
              <a:t> </a:t>
            </a: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PORCH: </a:t>
            </a:r>
            <a:r>
              <a:rPr lang="en-GB" sz="1200" dirty="0">
                <a:latin typeface="Helvetica" panose="020B0604020202020204" pitchFamily="34" charset="0"/>
                <a:cs typeface="Helvetica" panose="020B0604020202020204" pitchFamily="34" charset="0"/>
              </a:rPr>
              <a:t>With courtesy light; solid wood front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with shelf over; uPVC double glazed window to side aspect; picture rail; stairs to first floor landing with understairs cupboard beneath.</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CLOAKROOM/WC: </a:t>
            </a:r>
            <a:r>
              <a:rPr lang="en-GB" sz="1200" dirty="0">
                <a:latin typeface="Helvetica" panose="020B0604020202020204" pitchFamily="34" charset="0"/>
                <a:cs typeface="Helvetica" panose="020B0604020202020204" pitchFamily="34" charset="0"/>
              </a:rPr>
              <a:t>Wash hand basin with tiled splash back; WC; radiator; uPVC double glazed window to side aspect.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 </a:t>
            </a:r>
            <a:r>
              <a:rPr lang="en-GB" sz="1200" dirty="0">
                <a:latin typeface="Helvetica" panose="020B0604020202020204" pitchFamily="34" charset="0"/>
                <a:cs typeface="Helvetica" panose="020B0604020202020204" pitchFamily="34" charset="0"/>
              </a:rPr>
              <a:t>4.04m x 3.4m (13'3" x 11'2") into uPVC double glazed bay window to front aspect; tiled fire place and hearth housing coal effect gas fire; television point; picture rail; radiator; fitted shelving in wall recess.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DINING ROOM:</a:t>
            </a:r>
            <a:r>
              <a:rPr lang="en-GB" sz="1200" dirty="0">
                <a:latin typeface="Helvetica" panose="020B0604020202020204" pitchFamily="34" charset="0"/>
                <a:cs typeface="Helvetica" panose="020B0604020202020204" pitchFamily="34" charset="0"/>
              </a:rPr>
              <a:t> 4.24m x 3.43m (13'11" x 11'3") Fitted gas fire in fire surround; radiator; picture rail; two uPVC double glazed windows to rear elevation.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 ROOM: </a:t>
            </a:r>
            <a:r>
              <a:rPr lang="en-GB" sz="1200" dirty="0">
                <a:latin typeface="Helvetica" panose="020B0604020202020204" pitchFamily="34" charset="0"/>
                <a:cs typeface="Helvetica" panose="020B0604020202020204" pitchFamily="34" charset="0"/>
              </a:rPr>
              <a:t>5.59m x 1.75m (18'4" x 5'9") Fitted with a range of work top surfaces with cupboards, and drawer units beneath; tiled surrounds and inset single drainer sink unit; four ring electric hob with filter extractor hood over and built-in oven beneath; wall mounted cupboards; plumbing for an automatic washing machine; five sets of uPVC double glazed windows; radiator; part glazed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SIDE PORCH:</a:t>
            </a:r>
            <a:r>
              <a:rPr lang="en-GB" sz="1200" dirty="0">
                <a:latin typeface="Helvetica" panose="020B0604020202020204" pitchFamily="34" charset="0"/>
                <a:cs typeface="Helvetica" panose="020B0604020202020204" pitchFamily="34" charset="0"/>
              </a:rPr>
              <a:t> 2.08m x 1.22m (6'10" x 4'0") uPVC double glazed windows overlooking REAR GARDEN and uPVC double glazed door to OUTSIDE.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Access to roof space; uPVC double glazed window to side aspect; picture rail.</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a:t>
            </a:r>
            <a:r>
              <a:rPr lang="en-GB" sz="1200" dirty="0">
                <a:latin typeface="Helvetica" panose="020B0604020202020204" pitchFamily="34" charset="0"/>
                <a:cs typeface="Helvetica" panose="020B0604020202020204" pitchFamily="34" charset="0"/>
              </a:rPr>
              <a:t> 3.35m x 2.74m (11'0" x 9'0") Built-in full length range of wardrobes; radiator; picture rail; uPVC double glazed window to front aspect.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4.27m x 2.97m (14'0" x 9'9") uPVC double glazed window to rear aspect; radiator; picture rail; cupboard housing Worcester gas boiler.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3.25m x 2.36m (10'8" x 7'9") uPVC double glazed windows to side and rear aspects; radiator; picture rail.</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2308324"/>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BATHROOM/WC: </a:t>
            </a:r>
            <a:r>
              <a:rPr lang="en-GB" sz="1200" dirty="0">
                <a:latin typeface="Helvetica" panose="020B0604020202020204" pitchFamily="34" charset="0"/>
                <a:cs typeface="Helvetica" panose="020B0604020202020204" pitchFamily="34" charset="0"/>
              </a:rPr>
              <a:t>Comprising of bath with shower over, shower curtain and rail; pedestal wash hand basin; WC; radiator; shaver socket; mirror fronted medicine cabinet; tiled splash prone areas; radiator; two uPVC double glazed windows to front and side aspects.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A pedestrian gate and pathway to the property with lawn gardens to either side and shrub beds, driveway parking and garage. Pathway leads to an attractive rear garden comprising of lawn gardens, mature shrubs, outside store and shed.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GARAGE:</a:t>
            </a:r>
            <a:r>
              <a:rPr lang="en-GB" sz="1200" dirty="0">
                <a:latin typeface="Helvetica" panose="020B0604020202020204" pitchFamily="34" charset="0"/>
                <a:cs typeface="Helvetica" panose="020B0604020202020204" pitchFamily="34" charset="0"/>
              </a:rPr>
              <a:t> 5.59m x 2.9m (18'4" x 9'6") Electric door; door to REAR GARDEN; power and light connected.</a:t>
            </a:r>
          </a:p>
          <a:p>
            <a:br>
              <a:rPr lang="en-GB" sz="1200" dirty="0">
                <a:solidFill>
                  <a:srgbClr val="333333"/>
                </a:solidFill>
                <a:effectLst/>
                <a:latin typeface="Helvetica" panose="020B0604020202020204" pitchFamily="34" charset="0"/>
                <a:ea typeface="Times New Roman" panose="02020603050405020304" pitchFamily="18" charset="0"/>
                <a:cs typeface="Helvetica-Bold"/>
              </a:rPr>
            </a:br>
            <a:r>
              <a:rPr lang="en-GB" sz="1200" b="1" dirty="0">
                <a:effectLst/>
                <a:latin typeface="Helvetica" panose="020B0604020202020204" pitchFamily="34" charset="0"/>
                <a:ea typeface="Times New Roman" panose="02020603050405020304" pitchFamily="18" charset="0"/>
                <a:cs typeface="Helvetica-Bold"/>
              </a:rPr>
              <a:t>FLOOR PLAN: </a:t>
            </a:r>
            <a:endParaRPr lang="en-GB" sz="120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4C2B9686-E5A1-7164-13DC-CCCCE92995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3253562"/>
            <a:ext cx="6293530" cy="6103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957</Words>
  <Application>Microsoft Office PowerPoint</Application>
  <PresentationFormat>Custom</PresentationFormat>
  <Paragraphs>21</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16</cp:revision>
  <cp:lastPrinted>2024-05-09T13:47:04Z</cp:lastPrinted>
  <dcterms:created xsi:type="dcterms:W3CDTF">2023-03-19T13:39:10Z</dcterms:created>
  <dcterms:modified xsi:type="dcterms:W3CDTF">2024-05-09T13:47:07Z</dcterms:modified>
</cp:coreProperties>
</file>